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103" d="100"/>
          <a:sy n="103" d="100"/>
        </p:scale>
        <p:origin x="23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53667648039117E-2"/>
                  <c:y val="-0.3249530467889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B1-4636-ADE0-A1C64A59FB61}"/>
                </c:ext>
              </c:extLst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1-4636-ADE0-A1C64A59F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22485.5</c:v>
                </c:pt>
                <c:pt idx="1">
                  <c:v>26692.7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1-4636-ADE0-A1C64A59F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221312"/>
        <c:axId val="67854720"/>
        <c:axId val="0"/>
      </c:bar3DChart>
      <c:catAx>
        <c:axId val="4022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7854720"/>
        <c:crosses val="autoZero"/>
        <c:auto val="1"/>
        <c:lblAlgn val="ctr"/>
        <c:lblOffset val="100"/>
        <c:noMultiLvlLbl val="0"/>
      </c:catAx>
      <c:valAx>
        <c:axId val="6785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22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16449.2</c:v>
                </c:pt>
                <c:pt idx="1">
                  <c:v>120</c:v>
                </c:pt>
                <c:pt idx="2">
                  <c:v>10123.5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6-4274-B568-8F474B7A40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28294.7</c:v>
                </c:pt>
                <c:pt idx="1">
                  <c:v>28286.7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E-4890-9B9E-01E7E1D0A6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00"/>
        <c:shape val="cylinder"/>
        <c:axId val="69921024"/>
        <c:axId val="67776512"/>
        <c:axId val="0"/>
      </c:bar3DChart>
      <c:catAx>
        <c:axId val="69921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76512"/>
        <c:crosses val="autoZero"/>
        <c:auto val="1"/>
        <c:lblAlgn val="ctr"/>
        <c:lblOffset val="100"/>
        <c:noMultiLvlLbl val="0"/>
      </c:catAx>
      <c:valAx>
        <c:axId val="67776512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6">
                  <a:lumMod val="75000"/>
                </a:schemeClr>
              </a:solidFill>
            </a:rPr>
            <a:t>99,9%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01016@donpac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+mj-lt"/>
              </a:rPr>
              <a:t>Отчет об исполнении  бюджета Пешковского сельского поселения Азовского района за 2021 год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ЦЕЛЕВЫХ ПРОГРАММ </a:t>
            </a:r>
            <a:r>
              <a:rPr lang="ru-RU" sz="2400" b="1" dirty="0">
                <a:solidFill>
                  <a:srgbClr val="FF0000"/>
                </a:solidFill>
              </a:rPr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70933"/>
              </p:ext>
            </p:extLst>
          </p:nvPr>
        </p:nvGraphicFramePr>
        <p:xfrm>
          <a:off x="287524" y="830997"/>
          <a:ext cx="8568952" cy="6027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4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1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сетей наружного освещения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4189300,0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4189215,4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81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«Озеленение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3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2242535,0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2242534,22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4743200,0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4743200,0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24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299982,89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50286"/>
                  </a:ext>
                </a:extLst>
              </a:tr>
              <a:tr h="6426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и рациональное природопользование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06609"/>
                  </a:ext>
                </a:extLst>
              </a:tr>
              <a:tr h="6513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11138455,0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11132719,39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8410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21893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57381,17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64271"/>
                  </a:ext>
                </a:extLst>
              </a:tr>
              <a:tr h="45904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98839,0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415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795" y="4653136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Администрация Пешковского сельского поселения</a:t>
            </a:r>
          </a:p>
          <a:p>
            <a:r>
              <a:rPr lang="ru-RU" sz="2000" b="1" dirty="0"/>
              <a:t>Телефон: 8 (86342) 3-01-11</a:t>
            </a:r>
          </a:p>
          <a:p>
            <a:r>
              <a:rPr lang="ru-RU" sz="2000" b="1" dirty="0"/>
              <a:t>Адрес: 346760, Ростовская область, Азовский район, </a:t>
            </a:r>
            <a:r>
              <a:rPr lang="ru-RU" sz="2000" b="1" dirty="0" err="1"/>
              <a:t>с.Пешково</a:t>
            </a:r>
            <a:r>
              <a:rPr lang="ru-RU" sz="2000" b="1" dirty="0"/>
              <a:t>, пер. </a:t>
            </a:r>
          </a:p>
          <a:p>
            <a:r>
              <a:rPr lang="ru-RU" sz="2000" b="1" dirty="0"/>
              <a:t>Октябрьский, 22, E-mail: 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sp01016@</a:t>
            </a:r>
            <a:r>
              <a:rPr lang="en-US" sz="2000" b="1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donpac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A2134-A031-45BA-95F6-42A03A60BDA2}"/>
              </a:ext>
            </a:extLst>
          </p:cNvPr>
          <p:cNvSpPr txBox="1"/>
          <p:nvPr/>
        </p:nvSpPr>
        <p:spPr>
          <a:xfrm>
            <a:off x="960934" y="98072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Пешковского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844824"/>
            <a:ext cx="8712968" cy="39703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Представляем Вашему вниманию Отчет об исполнении  бюджета Пешковского сельского поселения Азовского района за 2021 год.</a:t>
            </a:r>
          </a:p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ОСНОВНЫЕ ПАРАМЕТРЫ ИСПОЛНЕНИЯ  БЮДЖЕТА ПЕШКОВСКОГО СЕЛЬСКОГО ПОСЕЛЕНИЯ ЗА 2021 ГОД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232773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22485,5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26692,7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118,7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28294,7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28286,7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99,9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5809,2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1594,0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365C4-EEA7-459B-9F71-90683857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525">
            <a:off x="6304489" y="4601273"/>
            <a:ext cx="2567434" cy="1744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D42220-2F51-471E-B7AA-A97B01751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745">
            <a:off x="346329" y="4525675"/>
            <a:ext cx="2922962" cy="178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2021 ГОД ПО ДОХОДАМ (ТЫС.РУБ.)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43128559"/>
              </p:ext>
            </p:extLst>
          </p:nvPr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1338496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32698"/>
              </p:ext>
            </p:extLst>
          </p:nvPr>
        </p:nvGraphicFramePr>
        <p:xfrm>
          <a:off x="382639" y="1448781"/>
          <a:ext cx="8496943" cy="41839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8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12362,0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16569,2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-4207,2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3494,3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4340,8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-846,5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1428,1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3719,4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-2291,3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904,3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1337,2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-432,9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6413,6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7011,7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-598,1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36,9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40,1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5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84,8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100,7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-15,9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-1,9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17,4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-17,4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33171234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30" y="5877272"/>
            <a:ext cx="85689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2021 год свидетельствует  о том, что план по указанным доходам   перевыполнен   на сумму  4207,2тыс.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НАЛОГОВЫХ И НЕНАЛОГОВЫХ ДОХОДОВ БЮДЖЕТА ПЕШКОВСКОГО СЕЛЬСКОГО ПОСЕЛЕНИЯ ЗА 2021 ГОД (ТЫС.РУБ.)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92435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10123,5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6500,0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6500,0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240,4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240,4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3383,1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3383,1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2021 ГОД ПО РАСХОДАМ (ТЫС.РУБ.)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0398183"/>
              </p:ext>
            </p:extLst>
          </p:nvPr>
        </p:nvGraphicFramePr>
        <p:xfrm>
          <a:off x="1403648" y="1484784"/>
          <a:ext cx="69847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93719"/>
              </p:ext>
            </p:extLst>
          </p:nvPr>
        </p:nvGraphicFramePr>
        <p:xfrm>
          <a:off x="395537" y="1208277"/>
          <a:ext cx="8352927" cy="47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28294,7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28286,7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12176,0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12169,0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203,5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100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3362,5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3362,5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7211,8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7210,1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38331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4743,2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4743,2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57,4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СТРУКТУРА И ОБЪЕМ РАСХОДОВ БЮДЖЕТА ПЕШКОВСКОГО СЕЛЬСКОГО ПОСЕЛЕНИЯ ЗА 2021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 ЦЕЛЕВЫХ ПРОГРАММ ЗА 2021 ГОД (РУБ.)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19921"/>
              </p:ext>
            </p:extLst>
          </p:nvPr>
        </p:nvGraphicFramePr>
        <p:xfrm>
          <a:off x="323528" y="2060848"/>
          <a:ext cx="8496944" cy="4417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2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27020928,0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27013136,76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0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муниципальной службы в Пешковском сельском поселении»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63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"Участие в предупреждении и ликвидации последствий чрезвычайных ситуаций в границах поселения и обеспечение пожарной безопасности"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15000,0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15000,0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Пешковском сельском поселении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188538,0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188463,54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3356500,0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3356500,0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качественными жилищно-коммунальными услугами населения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139000,0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137957,15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.«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Ресурсо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-энергосбережение и повышение энергетической эффективности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9824,0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749</Words>
  <Application>Microsoft Office PowerPoint</Application>
  <PresentationFormat>Экран (4:3)</PresentationFormat>
  <Paragraphs>228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</cp:lastModifiedBy>
  <cp:revision>35</cp:revision>
  <dcterms:created xsi:type="dcterms:W3CDTF">2018-03-07T10:41:26Z</dcterms:created>
  <dcterms:modified xsi:type="dcterms:W3CDTF">2022-05-23T10:58:39Z</dcterms:modified>
</cp:coreProperties>
</file>