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53667648039117E-2"/>
                  <c:y val="-0.324953046788910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22905,3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B1-4636-ADE0-A1C64A59FB61}"/>
                </c:ext>
              </c:extLst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28714,5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B1-4636-ADE0-A1C64A59F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22485.5</c:v>
                </c:pt>
                <c:pt idx="1">
                  <c:v>26692.7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1-4636-ADE0-A1C64A59F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221312"/>
        <c:axId val="67854720"/>
        <c:axId val="0"/>
      </c:bar3DChart>
      <c:catAx>
        <c:axId val="4022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7854720"/>
        <c:crosses val="autoZero"/>
        <c:auto val="1"/>
        <c:lblAlgn val="ctr"/>
        <c:lblOffset val="100"/>
        <c:noMultiLvlLbl val="0"/>
      </c:catAx>
      <c:valAx>
        <c:axId val="6785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22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16449.2</c:v>
                </c:pt>
                <c:pt idx="1">
                  <c:v>120</c:v>
                </c:pt>
                <c:pt idx="2">
                  <c:v>10123.5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6-4274-B568-8F474B7A40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8182401268129762E-3"/>
                  <c:y val="2.89129987378440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28621,2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92-4B5D-A83B-15C6C16C1F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28499,1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92-4B5D-A83B-15C6C16C1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28294.7</c:v>
                </c:pt>
                <c:pt idx="1">
                  <c:v>28286.7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E-4890-9B9E-01E7E1D0A6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00"/>
        <c:shape val="cylinder"/>
        <c:axId val="69921024"/>
        <c:axId val="67776512"/>
        <c:axId val="0"/>
      </c:bar3DChart>
      <c:catAx>
        <c:axId val="69921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76512"/>
        <c:crosses val="autoZero"/>
        <c:auto val="1"/>
        <c:lblAlgn val="ctr"/>
        <c:lblOffset val="100"/>
        <c:noMultiLvlLbl val="0"/>
      </c:catAx>
      <c:valAx>
        <c:axId val="6777651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6">
                  <a:lumMod val="75000"/>
                </a:schemeClr>
              </a:solidFill>
            </a:rPr>
            <a:t>99,5%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01016@donpac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+mj-lt"/>
              </a:rPr>
              <a:t>Отчет об исполнении  бюджета Пешковского сельского поселения Азовского района за 2022 год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ЦЕЛЕВЫХ ПРОГРАММ </a:t>
            </a:r>
            <a:r>
              <a:rPr lang="ru-RU" sz="2400" b="1" dirty="0">
                <a:solidFill>
                  <a:srgbClr val="FF0000"/>
                </a:solidFill>
              </a:rPr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60981"/>
              </p:ext>
            </p:extLst>
          </p:nvPr>
        </p:nvGraphicFramePr>
        <p:xfrm>
          <a:off x="287524" y="830997"/>
          <a:ext cx="8568952" cy="6027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1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сетей наружного освещения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4246900,0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4246900,0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8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«Озеленение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146700,0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3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1824328,0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1823930,80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7913304,0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7913303,20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24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50286"/>
                  </a:ext>
                </a:extLst>
              </a:tr>
              <a:tr h="6426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и рациональное природопользование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38040,0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06609"/>
                  </a:ext>
                </a:extLst>
              </a:tr>
              <a:tr h="6513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12047500,0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11977281,82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8410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2189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78771,72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64271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975900,0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975794,81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415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795" y="4653136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Администрация Пешковского сельского поселения</a:t>
            </a:r>
          </a:p>
          <a:p>
            <a:r>
              <a:rPr lang="ru-RU" sz="2000" b="1" dirty="0"/>
              <a:t>Телефон: 8 (86342) 3-01-11</a:t>
            </a:r>
          </a:p>
          <a:p>
            <a:r>
              <a:rPr lang="ru-RU" sz="2000" b="1" dirty="0"/>
              <a:t>Адрес: 346760, Ростовская область, Азовский район, </a:t>
            </a:r>
            <a:r>
              <a:rPr lang="ru-RU" sz="2000" b="1" dirty="0" err="1"/>
              <a:t>с.Пешково</a:t>
            </a:r>
            <a:r>
              <a:rPr lang="ru-RU" sz="2000" b="1" dirty="0"/>
              <a:t>, пер. </a:t>
            </a:r>
          </a:p>
          <a:p>
            <a:r>
              <a:rPr lang="ru-RU" sz="2000" b="1" dirty="0"/>
              <a:t>Октябрьский, 22, E-mail: 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sp01016@</a:t>
            </a:r>
            <a:r>
              <a:rPr lang="en-US" sz="2000" b="1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donpac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A2134-A031-45BA-95F6-42A03A60BDA2}"/>
              </a:ext>
            </a:extLst>
          </p:cNvPr>
          <p:cNvSpPr txBox="1"/>
          <p:nvPr/>
        </p:nvSpPr>
        <p:spPr>
          <a:xfrm>
            <a:off x="960934" y="98072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Пешковского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844824"/>
            <a:ext cx="8712968" cy="39703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Представляем Вашему вниманию Отчет об исполнении  бюджета Пешковского сельского поселения Азовского района за 2022 год.</a:t>
            </a:r>
          </a:p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ОСНОВНЫЕ ПАРАМЕТРЫ ИСПОЛНЕНИЯ  БЮДЖЕТА ПЕШКОВСКОГО СЕЛЬСКОГО ПОСЕЛЕНИЯ ЗА 2022 ГОД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45679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22905,3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27814,5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121,4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28621,2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28499,1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99,5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5715,9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684,6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2022 ГОД ПО ДОХОДАМ (ТЫС.РУБ.)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9060869"/>
              </p:ext>
            </p:extLst>
          </p:nvPr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1338496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59266"/>
              </p:ext>
            </p:extLst>
          </p:nvPr>
        </p:nvGraphicFramePr>
        <p:xfrm>
          <a:off x="382639" y="1448781"/>
          <a:ext cx="8496943" cy="41839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8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14302,2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19211,4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-4921,2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3862,7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5269,6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-1406,9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2254,8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4355,0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-2100,2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1076,5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1614,8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-538,3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6985,5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7841,5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-856,0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5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88,2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95,6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-7,4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-6,5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-8,6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33171234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30" y="5877272"/>
            <a:ext cx="85689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2022 год свидетельствует  о том, что план по указанным доходам   перевыполнен   на сумму  4921,2тыс.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НАЛОГОВЫХ И НЕНАЛОГОВЫХ ДОХОДОВ БЮДЖЕТА ПЕШКОВСКОГО СЕЛЬСКОГО ПОСЕЛЕНИЯ ЗА 2022 ГОД (ТЫС.РУБ.)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08556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8603,1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8603,1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8067,5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8067,5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255,4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255,4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2022 ГОД ПО РАСХОДАМ (ТЫС.РУБ.)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0072053"/>
              </p:ext>
            </p:extLst>
          </p:nvPr>
        </p:nvGraphicFramePr>
        <p:xfrm>
          <a:off x="1403648" y="1484784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47488"/>
              </p:ext>
            </p:extLst>
          </p:nvPr>
        </p:nvGraphicFramePr>
        <p:xfrm>
          <a:off x="395537" y="1208277"/>
          <a:ext cx="8352927" cy="47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28621,2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28499,1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12473,2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12391,7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173,6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162,4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93,5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7402,9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7388,5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38331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7913,3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7913,3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СТРУКТУРА И ОБЪЕМ РАСХОДОВ БЮДЖЕТА ПЕШКОВСКОГО СЕЛЬСКОГО ПОСЕЛЕНИЯ ЗА 2022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 ЦЕЛЕВЫХ ПРОГРАММ ЗА 2022 ГОД (РУБ.)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31203"/>
              </p:ext>
            </p:extLst>
          </p:nvPr>
        </p:nvGraphicFramePr>
        <p:xfrm>
          <a:off x="323528" y="2060848"/>
          <a:ext cx="8496944" cy="445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2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27930148,00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27824221,08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муниципальной службы в Пешковском сельском поселении»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24000,0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24000,0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63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"Участие в предупреждении и ликвидации последствий чрезвычайных ситуаций в границах поселения и обеспечение пожарной безопасности"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Пешковском сельском поселении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162616,0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152350,70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280000,0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280000,0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качественными жилищно-коммунальными услугами населения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158600,0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157148,03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.«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Ресурсо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-энергосбережение и повышение энергетической эффективности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749</Words>
  <Application>Microsoft Office PowerPoint</Application>
  <PresentationFormat>Экран (4:3)</PresentationFormat>
  <Paragraphs>230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</cp:lastModifiedBy>
  <cp:revision>46</cp:revision>
  <dcterms:created xsi:type="dcterms:W3CDTF">2018-03-07T10:41:26Z</dcterms:created>
  <dcterms:modified xsi:type="dcterms:W3CDTF">2024-01-26T12:04:54Z</dcterms:modified>
</cp:coreProperties>
</file>