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26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AFFAB5-A594-48C9-97DF-6B8BE7442D1B}"/>
              </a:ext>
            </a:extLst>
          </p:cNvPr>
          <p:cNvSpPr txBox="1"/>
          <p:nvPr/>
        </p:nvSpPr>
        <p:spPr>
          <a:xfrm>
            <a:off x="127000" y="800100"/>
            <a:ext cx="1169670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  <a:br>
              <a:rPr lang="ru-RU" sz="6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«Формирование современной городской среды </a:t>
            </a:r>
          </a:p>
          <a:p>
            <a:pPr algn="ctr"/>
            <a:r>
              <a:rPr lang="ru-RU" sz="6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Пешковского сельского поселения» </a:t>
            </a:r>
            <a:br>
              <a:rPr lang="ru-RU" sz="6000" i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18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BE5247-541F-4F57-ABB0-BF1BFD428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27853"/>
            <a:ext cx="10401300" cy="651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8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6FC002-EE1C-4746-9DB7-F74615401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30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AB938C-16A4-4FB9-A99C-8A127FFF4815}"/>
              </a:ext>
            </a:extLst>
          </p:cNvPr>
          <p:cNvSpPr txBox="1"/>
          <p:nvPr/>
        </p:nvSpPr>
        <p:spPr>
          <a:xfrm>
            <a:off x="196850" y="597238"/>
            <a:ext cx="117983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5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«Благоустройство территории сквера на участке по адресу: Ростовская область, Азовский район, село Займо-Обрыв, прилегающий к земельному участку с кадастровым номером 61:01:0140401:3650</a:t>
            </a:r>
            <a:endParaRPr lang="ru-RU" sz="54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2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EB2C125E-6657-44C0-88FD-1E22B4AE7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982131"/>
              </p:ext>
            </p:extLst>
          </p:nvPr>
        </p:nvGraphicFramePr>
        <p:xfrm>
          <a:off x="349250" y="121920"/>
          <a:ext cx="1149350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755">
                  <a:extLst>
                    <a:ext uri="{9D8B030D-6E8A-4147-A177-3AD203B41FA5}">
                      <a16:colId xmlns:a16="http://schemas.microsoft.com/office/drawing/2014/main" val="3865524243"/>
                    </a:ext>
                  </a:extLst>
                </a:gridCol>
                <a:gridCol w="7937745">
                  <a:extLst>
                    <a:ext uri="{9D8B030D-6E8A-4147-A177-3AD203B41FA5}">
                      <a16:colId xmlns:a16="http://schemas.microsoft.com/office/drawing/2014/main" val="3855967839"/>
                    </a:ext>
                  </a:extLst>
                </a:gridCol>
              </a:tblGrid>
              <a:tr h="19331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проекта инициативного бюджетирования: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Ростовская область, Азовский район, село Займо-Обрыв, прилегающий к земельному участку с кадастровым номером 61:01:0140401:3650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900091"/>
                  </a:ext>
                </a:extLst>
              </a:tr>
              <a:tr h="29737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Ожидаемые результаты: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Обустройство места массового пребывания людей. Создание комфортной среды для отдыха населения и занятия спортом. Продвижение идеи здорового образа жизни среди детей и молодежи. Благоустройство и озеленение прилегающей территории к учреждениям </a:t>
                      </a:r>
                      <a:r>
                        <a:rPr lang="ru-RU" sz="28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соцкультсферы</a:t>
                      </a:r>
                      <a:r>
                        <a:rPr lang="ru-RU" sz="28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и образования. Создание аллеи славы с целью  патриотического воспитания молодежи.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12996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549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24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3BEFC8-3421-43CC-82B9-FC324D86D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990600"/>
            <a:ext cx="11620500" cy="566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357AC0-03CF-41B2-99B6-263C0080BC4B}"/>
              </a:ext>
            </a:extLst>
          </p:cNvPr>
          <p:cNvSpPr txBox="1"/>
          <p:nvPr/>
        </p:nvSpPr>
        <p:spPr>
          <a:xfrm>
            <a:off x="482600" y="203200"/>
            <a:ext cx="1092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благоустройства территории</a:t>
            </a:r>
          </a:p>
        </p:txBody>
      </p:sp>
    </p:spTree>
    <p:extLst>
      <p:ext uri="{BB962C8B-B14F-4D97-AF65-F5344CB8AC3E}">
        <p14:creationId xmlns:p14="http://schemas.microsoft.com/office/powerpoint/2010/main" val="346163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1ED70E-3620-465A-92D7-B192361A3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33" y="190500"/>
            <a:ext cx="9913968" cy="64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598F38-605F-4DC9-A5A4-29A89DFFD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69620"/>
            <a:ext cx="10185400" cy="625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5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B1934E-D321-4ACC-8B84-B08FC2FE8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343105"/>
            <a:ext cx="10236200" cy="632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57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227BC9-6A83-4DF8-ABC0-26D6F987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32280"/>
            <a:ext cx="10553699" cy="646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9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D5C5AA-B59F-42EC-8A9A-83018CA9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60540"/>
            <a:ext cx="10604500" cy="65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93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61</TotalTime>
  <Words>115</Words>
  <Application>Microsoft Office PowerPoint</Application>
  <PresentationFormat>Широкоэкранный</PresentationFormat>
  <Paragraphs>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Небесная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2021-07-16T10:01:42Z</dcterms:created>
  <dcterms:modified xsi:type="dcterms:W3CDTF">2021-07-29T12:04:46Z</dcterms:modified>
</cp:coreProperties>
</file>